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Rock of Ages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Agustus M. Toplady (1740-1778),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 the labors of my hands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fulfill Thy law’s demands: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Could my zeal no respite know,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Could my tears forever flow,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for sin could not atone;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 must save, and Thou alone.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Rock of Ages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Agustus M. Toplady (1740-1778),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Rock of Ages, cleft for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me hide myself in Thee;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 water and the blood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Thy riven side which flowed,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of sin the double cure;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Cleanse me from its guilt and pow’r.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Rock of Ages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Agustus M. Toplady (1740-1778),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Nothing in my hand I bring;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Simply to Thy Cross I cling;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Naked, come to Thee for dress;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Helpless, look to Thee for grace;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Foul, I to the fountain fly,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Wash me, Savior, or I die.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Rock of Ages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Agustus M. Toplady (1740-1778),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Rock of Ages, cleft for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me hide myself in Thee;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 water and the blood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Thy riven side which flowed,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of sin the double cure;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Cleanse me from its guilt and pow’r.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2026-09-02T01:43:07-04:00</dcterms:created>
  <dcterms:modified xsi:type="dcterms:W3CDTF">2026-09-02T01:43:07-04:00</dcterms:modified>
  <dc:title>Rock of Ages</dc:title>
  <dc:description>From http://www.thousandtongues.org/songs/updatedhymns/rock_of_ages</dc:description>
  <dc:subject>Lyrics Presentation</dc:subject>
  <cp:keywords/>
  <cp:category/>
</cp:coreProperties>
</file>