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Blood and Righteousness of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Nikolaus Von Zinzendorf (tr. John Wesley).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Updated/additional lyrics &amp; music by Jeff Bourque &amp;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blood and righteousness of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beautiful, my glorious dress-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Beyond this world, in these arrayed,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shall, with joy, lift up my head.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spotless robe the same appears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ruined nature sinks in years;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age can change its glorious hue,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robe of Christ is ever new.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Blood and Righteousness of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Nikolaus Von Zinzendorf (tr. John Wesley).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Updated/additional lyrics &amp; music by Jeff Bourque &amp;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from the dust of earth I rise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take my mansion in the skies,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work alone shall be my plea: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"My Jesus lived and died for me."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not fear the Judgment Day-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charge against me shall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Jesus' blood removes my blame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sin's tremendous curse and shame.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Blood and Righteousness of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Nikolaus Von Zinzendorf (tr. John Wesley).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Updated/additional lyrics &amp; music by Jeff Bourque &amp;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my wand'ring heart believe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blood is on the mercy seat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pleading innocence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those who hide in its defense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join the saints, in Christ adorned,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Proclaiming now with one accord: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"The Lamb of God has ransomed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own blood and righteousness."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2026-09-01T00:13:10-04:00</dcterms:created>
  <dcterms:modified xsi:type="dcterms:W3CDTF">2026-09-01T00:13:10-04:00</dcterms:modified>
  <dc:title>The Blood and Righteousness of Christ</dc:title>
  <dc:description>From http://www.thousandtongues.org/songs/updatedhymns/the-blood-and-righteousness-of-christ</dc:description>
  <dc:subject>Lyrics Presentation</dc:subject>
  <cp:keywords/>
  <cp:category/>
</cp:coreProperties>
</file>