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(1829-1904)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ThousndTongues.org, admin by Thousnd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a name I love to hear,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to speak its worth;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sounds like music to my 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sweetest name on earth.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tells me of a Savior's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died to set me free;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tells me of His precious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sinner's perfect plea.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(1829-1904)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ThousndTongues.org, admin by Thousnd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tells of One Whose loving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feel my deepest woe;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in my sorrow bears a 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none can bear below.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bids my trembling heart rejoice,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dries each rising tear;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tells me in a still, small voice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trust and never fear.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(1829-1904)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ThousndTongues.org, admin by Thousnd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Jesus, the name I love and hold most dear;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Jesus, the name I trust and gladly share.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Jesus, O Jesus!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(1829-1904)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ThousndTongues.org, admin by Thousnd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name shall lift my spirit still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Along my pilgrim road,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bless me as I climb the hill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leads me up to God.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there with all the blood-bought saints,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sin and sorrow free,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precious name I'll ever praise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all His love to me.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(1829-1904) &amp;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ThousndTongues.org, admin by Thousnd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Jesus, the name I love and hold most dear;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Jesus, the name I trust and gladly share.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Jesus, O Jesus!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2026-08-02T22:33:36-04:00</dcterms:created>
  <dcterms:modified xsi:type="dcterms:W3CDTF">2026-08-02T22:33:36-04:00</dcterms:modified>
  <dc:title>O Jesus</dc:title>
  <dc:description>From http://www.thousandtongues.org/songs/updatedhymns/o-jesus</dc:description>
  <dc:subject>Lyrics Presentation</dc:subject>
  <cp:keywords/>
  <cp:category/>
</cp:coreProperties>
</file>