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 <Relationship Id="rId8" Type="http://schemas.openxmlformats.org/officeDocument/2006/relationships/slide" Target="slides/slide6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O Word of God Incarnate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William Walsham How, music by Jeff Bourque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2002 Manicotti Music (ASCAP). Admin by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Word of God incarnate,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Wisdom from on high,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truth unchanged, unchanging,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Light of our dark sky;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We praise Thee for the radiance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from the hallowed page,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 lantern to our footsteps,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Shines on from age to age.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O Word of God Incarnate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William Walsham How, music by Jeff Bourque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2002 Manicotti Music (ASCAP). Admin by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make Thy church, dear Savior,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 lamp of purest gold,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bear before the nations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Thy true light, as of old.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O Word of God Incarnate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William Walsham How, music by Jeff Bourque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2002 Manicotti Music (ASCAP). Admin by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church from her dear Master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Received the gift divine,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still that light she lifteth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O’er all the earth to shine.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It is the treasure keeper,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Where gems of truth are stored;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It is the heav’n-drawn picture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Of Christ, the living Word.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O Word of God Incarnate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William Walsham How, music by Jeff Bourque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2002 Manicotti Music (ASCAP). Admin by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make Thy church, dear Savior,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 lamp of purest gold,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bear before the nations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Thy true light, as of old.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O Word of God Incarnate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William Walsham How, music by Jeff Bourque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2002 Manicotti Music (ASCAP). Admin by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Scripture is a banner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Before God’s host unfurled;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It shineth like a beacon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Above the darkened world.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It is the chart and compass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o’er life’s surging sea,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‘Mid mists and rocks and quicksands,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Still guides, O Christ, to Thee.</a:t>
            </a:r>
            <a:b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O Word of God Incarnate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William Walsham How, music by Jeff Bourque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2002 Manicotti Music (ASCAP). Admin by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Final 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teach Your wand’ring pilgrims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Thy Word, its path to trace,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Till clouds and darkness ended,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We see You face to face.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2026-08-09T04:56:05-04:00</dcterms:created>
  <dcterms:modified xsi:type="dcterms:W3CDTF">2026-08-09T04:56:05-04:00</dcterms:modified>
  <dc:title>O Word of God Incarnate</dc:title>
  <dc:description>From http://www.thousandtongues.org/songs/updatedhymns/o-word-of-god-incarnate</dc:description>
  <dc:subject>Lyrics Presentation</dc:subject>
  <cp:keywords/>
  <cp:category/>
</cp:coreProperties>
</file>