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theme/theme1.xml" ContentType="application/vnd.openxmlformats-officedocument.theme+xml"/>
  <Override PartName="/ppt/presentation.xml" ContentType="application/vnd.openxmlformats-officedocument.presentationml.presentation.main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</Types>
</file>

<file path=_rels/.rels><?xml version="1.0" encoding="UTF-8" standalone="yes"?>
<Relationships xmlns="http://schemas.openxmlformats.org/package/2006/relationships">
 <Relationship Id="rId3" Type="http://schemas.openxmlformats.org/officeDocument/2006/relationships/extended-properties" Target="docProps/app.xml"/>
 <Relationship Id="rId2" Type="http://schemas.openxmlformats.org/package/2006/relationships/metadata/core-properties" Target="docProps/core.xml"/>
 <Relationship Id="rId1" Type="http://schemas.openxmlformats.org/officeDocument/2006/relationships/officeDocument" Target="ppt/presentation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</p:sldIdLst>
  <p:sldSz cx="9144000" cy="6858000"/>
  <p:notesSz cx="6858000" cy="9144000"/>
</p:presentation>
</file>

<file path=ppt/_rels/presentation.xml.rels><?xml version="1.0" encoding="UTF-8" standalone="yes"?>
<Relationships xmlns="http://schemas.openxmlformats.org/package/2006/relationships">
 <Relationship Id="rId1" Type="http://schemas.openxmlformats.org/officeDocument/2006/relationships/slideMaster" Target="slideMasters/slideMaster1.xml"/>
 <Relationship Id="rId2" Type="http://schemas.openxmlformats.org/officeDocument/2006/relationships/theme" Target="theme/theme1.xml"/>
 <Relationship Id="rId3" Type="http://schemas.openxmlformats.org/officeDocument/2006/relationships/slide" Target="slides/slide1.xml"/>
 <Relationship Id="rId4" Type="http://schemas.openxmlformats.org/officeDocument/2006/relationships/slide" Target="slides/slide2.xml"/>
</Relationships>

</file>

<file path=ppt/slideLayouts/_rels/slideLayout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0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2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3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4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5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6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7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8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9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1.xml"/>
 <Relationship Id="rId2" Type="http://schemas.openxmlformats.org/officeDocument/2006/relationships/slideLayout" Target="../slideLayouts/slideLayout2.xml"/>
 <Relationship Id="rId3" Type="http://schemas.openxmlformats.org/officeDocument/2006/relationships/slideLayout" Target="../slideLayouts/slideLayout3.xml"/>
 <Relationship Id="rId4" Type="http://schemas.openxmlformats.org/officeDocument/2006/relationships/slideLayout" Target="../slideLayouts/slideLayout4.xml"/>
 <Relationship Id="rId5" Type="http://schemas.openxmlformats.org/officeDocument/2006/relationships/slideLayout" Target="../slideLayouts/slideLayout5.xml"/>
 <Relationship Id="rId6" Type="http://schemas.openxmlformats.org/officeDocument/2006/relationships/slideLayout" Target="../slideLayouts/slideLayout6.xml"/>
 <Relationship Id="rId7" Type="http://schemas.openxmlformats.org/officeDocument/2006/relationships/slideLayout" Target="../slideLayouts/slideLayout7.xml"/>
 <Relationship Id="rId8" Type="http://schemas.openxmlformats.org/officeDocument/2006/relationships/slideLayout" Target="../slideLayouts/slideLayout8.xml"/>
 <Relationship Id="rId9" Type="http://schemas.openxmlformats.org/officeDocument/2006/relationships/slideLayout" Target="../slideLayouts/slideLayout9.xml"/>
 <Relationship Id="rId10" Type="http://schemas.openxmlformats.org/officeDocument/2006/relationships/slideLayout" Target="../slideLayouts/slideLayout10.xml"/>
 <Relationship Id="rId11" Type="http://schemas.openxmlformats.org/officeDocument/2006/relationships/slideLayout" Target="../slideLayouts/slideLayout11.xml"/>
 <Relationship Id="rId1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dk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430DBB-9FD5-43E7-88F1-55A569E9525E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336665-E7E9-4861-9ADF-F11A47CBAD79}" type="slidenum">
              <a:rPr lang="nl-BE" smtClean="0"/>
              <a:t>&lt;#&gt;</a:t>
            </a:fld>
            <a:endParaRPr lang="nl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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-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2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Behold the Throne of Grace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Text: John Newton (1725-1807)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Tune: TERRA BEATA S.M.D Franklin L. Sheppard (1852-1930)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Public Domain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17157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Behold the throne of grace!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 promise calls me near,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There Jesus shows a smiling face,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waits to answer prayer.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That rich, atoning blood,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Which sprinkled 'round I see,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Provides for those who come to God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 all-prevailing plea.</a:t>
            </a:r>
            <a:b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Behold the Throne of Grace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Text: John Newton (1725-1807)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Tune: TERRA BEATA S.M.D Franklin L. Sheppard (1852-1930)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Public Domain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17157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My soul, ask what you will,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You cannot be too bold;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Since His own blood for you He spilled,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What else can He withhold?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Beyond your utmost wants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His love and pow'r can bless;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To praying souls He always grants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More than they can express.</a:t>
            </a:r>
            <a:b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Thousand Tongues</dc:creator>
  <cp:lastModifiedBy>Unknown Creator</cp:lastModifiedBy>
  <dcterms:created xsi:type="dcterms:W3CDTF">2026-08-02T23:27:45-04:00</dcterms:created>
  <dcterms:modified xsi:type="dcterms:W3CDTF">2026-08-02T23:27:45-04:00</dcterms:modified>
  <dc:title>Behold the Throne of Grace</dc:title>
  <dc:description>From http://www.thousandtongues.org/songs/hymntexts/behold-the-throne-of-grace</dc:description>
  <dc:subject>Lyrics Presentation</dc:subject>
  <cp:keywords/>
  <cp:category/>
</cp:coreProperties>
</file>