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my Lord, my God, my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me, my Savior, when I call;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me, and from Your dwelling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 down the riches of Your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'twas You too late I sought;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can I love You as I ought?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how extol Your matchless fame,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glorious beauty of Your name?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I adore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make me love You more and 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Jesus,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adore You.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what did You find in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have dealt so lovingly?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great the joy that You have brought,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far exceeding hope or thought.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I adore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make me love You more and 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Jesus,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adore You.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to You I raise my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my heart and soul belong,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I have or am is Yours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You, my Savior, I adore.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Adore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Collins (1827-1919).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I adore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make me love You more and 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Jesus,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adore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2026-09-02T01:42:48-04:00</dcterms:created>
  <dcterms:modified xsi:type="dcterms:W3CDTF">2026-09-02T01:42:48-04:00</dcterms:modified>
  <dc:title>I Adore You</dc:title>
  <dc:description>From http://www.thousandtongues.org/songs/updatedhymns/i_adore_you</dc:description>
  <dc:subject>Lyrics Presentation</dc:subject>
  <cp:keywords/>
  <cp:category/>
</cp:coreProperties>
</file>