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Jesus! what a friend for sinners!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Jesus! lover of my soul;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Friends may fail me, foes assail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my Savior, makes me whole.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Saving, helping, keeping, loving,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with me to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Hallelujah, what a friend! Hallelujah!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Jesus! what a strength in weakness!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hide myself in him;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Tempted, tried, and sometimes failing,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my Strength, my vic'try wins.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Saving, helping, keeping, loving,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with me to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Hallelujah, what a friend! Hallelujah!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Jesus! what a help in sorrow!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the waves of sadness roll,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when my heart is breaking,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my Comfort, helps my soul.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Saving, helping, keeping, loving,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with me to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Hallelujah, what a friend! Hallelujah!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Jesus! here I bring my burdens!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Boundless joy in You I find.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granted me forgiveness,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Yours, and You are mine!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Hallelujah! What a Friend!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J. Wilbur Chapman (1859-1918).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Savior!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 what a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Saving, helping, keeping, loving,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with me to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Hallelujah, what a friend! Hallelujah!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2026-08-04T01:17:16-04:00</dcterms:created>
  <dcterms:modified xsi:type="dcterms:W3CDTF">2026-08-04T01:17:16-04:00</dcterms:modified>
  <dc:title>Hallelujah! What a Friend!</dc:title>
  <dc:description>From http://www.thousandtongues.org/songs/updatedhymns/hallelujah_what_a_friend</dc:description>
  <dc:subject>Lyrics Presentation</dc:subject>
  <cp:keywords/>
  <cp:category/>
</cp:coreProperties>
</file>