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Your Will Be Done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Elliott (1789-1871).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God and Father, while I stray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Far from my home in life's rough 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teach me from my heart to say,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sovereign will be done.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Your Will Be Done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Elliott (1789-1871).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You should call me to resign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I most prize, it never was mine,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I possess I have made Thine;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loving will be done.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Your Will Be Done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Elliott (1789-1871).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Then, when on earth I breathe no more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prayer I made with tears before,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sing upon a happier shore,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glorious will be done!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Your Will Be Done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Elliott (1789-1871).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let my fainting heart be blest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Your Spirit for its guest,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God, to You I leave the rest: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gracious will be done.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Your Will Be Done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Elliott (1789-1871).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Then, when on earth I breathe no more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prayer I made with tears before,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sing upon a happier shore,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glorious will be done!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Your Will Be Done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Elliott (1789-1871).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Renew my will from day to day;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Blend it with Yours, and take away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that now makes it hard to say,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perfect will be done.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Your Will Be Done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Elliott (1789-1871).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Then, when on earth I breathe no more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prayer I made with tears before,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sing upon a happier shore,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glorious will be done!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2026-08-02T22:35:05-04:00</dcterms:created>
  <dcterms:modified xsi:type="dcterms:W3CDTF">2026-08-02T22:35:05-04:00</dcterms:modified>
  <dc:title>Your Will Be Done</dc:title>
  <dc:description>From http://www.thousandtongues.org/songs/updatedhymns/your-will-be-done</dc:description>
  <dc:subject>Lyrics Presentation</dc:subject>
  <cp:keywords/>
  <cp:category/>
</cp:coreProperties>
</file>