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Wondrous Cross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Forbid it Lord, that I should boast,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Save in the death of Christ my God: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the vain things that charm me most,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sacrifice them to His blood.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Wondrous Cross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survey (echo) the wondrous cross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which the Prince of glory died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richest gain (echo) I count but loss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pour contempt on all my pride.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Wondrous Cross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from His head, His hands, His feet,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Sorrow and love flow mingled down: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e'er such love and sorrow meet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thorns compose so rich a crown?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Wondrous Cross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survey (echo) the wondrous cross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which the Prince of glory died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richest gain (echo) I count but loss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pour contempt on all my pride.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Wondrous Cross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Were the whole realm of nature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were an offering far too small,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so amazing, so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Demands my soul, my life, my all.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Wondrous Cross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survey (echo) the wondrous cross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which the Prince of glory died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richest gain (echo) I count but loss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pour contempt on all my pride.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2026-09-04T07:27:16-04:00</dcterms:created>
  <dcterms:modified xsi:type="dcterms:W3CDTF">2026-09-04T07:27:16-04:00</dcterms:modified>
  <dc:title>The Wondrous Cross</dc:title>
  <dc:description>From http://www.thousandtongues.org/songs/updatedhymns/the_wondrous_cross</dc:description>
  <dc:subject>Lyrics Presentation</dc:subject>
  <cp:keywords/>
  <cp:category/>
</cp:coreProperties>
</file>