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Though I Was Born an Orphan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I was born an orphan,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Abandoned and alone,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Enslaved and bound in darkness,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Without a hope or home,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of grace and mercy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his eternal throne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Ordained to be my Father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claim me as His own.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Though I Was Born an Orphan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I might be adopted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Father sent his Son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live in full obedience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die for what I’ve done.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Now through his resurrection,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Through faith, with him I’m one.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 member of his household,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am an heir, a son.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Though I Was Born an Orphan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soothe my fear and worry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Spirit from on high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Was sent to be a witness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“Father!” I might cry.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How I love this Father!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I’m never left alone.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He’s come to dwell within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Until he calls me home.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Though I Was Born an Orphan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2009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4: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Since I have this adoption,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cannot close my home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widows and to orphans,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Abandoned and alone.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fill me with compassion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love the fatherless,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I might show the nations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How great my Father is!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2026-07-17T21:12:52-04:00</dcterms:created>
  <dcterms:modified xsi:type="dcterms:W3CDTF">2026-07-17T21:12:52-04:00</dcterms:modified>
  <dc:title>Though I Was Born an Orphan</dc:title>
  <dc:description>From http://www.thousandtongues.org/songs/modernhymns/though-i-was-born-an-orphan</dc:description>
  <dc:subject>Lyrics Presentation</dc:subject>
  <cp:keywords/>
  <cp:category/>
</cp:coreProperties>
</file>