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My Cross Have Taken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F. Lyte,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Jesus, I my cross have taken,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leave and follow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Destitute, despised, forsaken,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 from hence my all shalt be: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Perish every fond ambition,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I’ve sought or hoped or known;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how rich is my condition,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and heav’n are still my own!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Jesus, I My Cross Have Taken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Henry F. Lyte, Music by Jeff Bourque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2005 Manicotti Music. Admin by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Man may trouble and distress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‘Twill but drive me to Thy breast;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Life with trials hard may press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Heav’n will bring me sweeter rest.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‘tis not in grief to harm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Thy love is left to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‘twere not in joy to charm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Were that joy unmixed with Thee.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2026-07-17T16:39:00-04:00</dcterms:created>
  <dcterms:modified xsi:type="dcterms:W3CDTF">2026-07-17T16:39:00-04:00</dcterms:modified>
  <dc:title>Jesus, I My Cross Have Taken</dc:title>
  <dc:description>From http://www.thousandtongues.org/songs/updatedhymns/jesus-i-my-cross-have-taken</dc:description>
  <dc:subject>Lyrics Presentation</dc:subject>
  <cp:keywords/>
  <cp:category/>
</cp:coreProperties>
</file>