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Weary Saint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 "Love Unknown" by John Ireland (1879-1962)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The John Ireland Trust and is reproduced here by permission of the John Ireland Trustees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weary saint cast down,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mourns in barren field,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heart and flesh now fail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naught but weeping yield"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fears increase as life departs,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is the balm for broken hearts?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Weary Saint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 "Love Unknown" by John Ireland (1879-1962)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The John Ireland Trust and is reproduced here by permission of the John Ireland Trustees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weary Savior died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in the grave was sown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bear the wrath of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sin though not His 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He arose from where He lay,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firstfruits of the harvest day.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 Weary Saint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 "Love Unknown" by John Ireland (1879-1962)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The John Ireland Trust and is reproduced here by permission of the John Ireland Trustees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weary saint look up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from the barren field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rise, in Christ, His 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heart and flesh then healed.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hope is this, that death is gain,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tears and sighs will not remain.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tears and sighs will not remain.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2026-09-02T02:25:21-04:00</dcterms:created>
  <dcterms:modified xsi:type="dcterms:W3CDTF">2026-09-02T02:25:21-04:00</dcterms:modified>
  <dc:title>O Weary Saint</dc:title>
  <dc:description>From http://www.thousandtongues.org/songs/hymntexts/o-weary-saint</dc:description>
  <dc:subject>Lyrics Presentation</dc:subject>
  <cp:keywords/>
  <cp:category/>
</cp:coreProperties>
</file>