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Forgive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Thomas Pollock (1836-96)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not known You as we 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bowed before Your pow'r;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things of earth have filled our thoughts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wasted many hours.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not feared You as we 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stopped to give You praise;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countless words and deeds and thoughts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we have betrayed.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Forgive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Thomas Pollock (1836-96)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forgive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mighty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Rain down Your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break our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grace You impart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 us strength to fight this war.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Forgive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Thomas Pollock (1836-96)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not served You as we 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Commands are left undone;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works with wickedness are fraught,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battles scarcely won.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not loved You as we 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cherished saving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presence we have coldly sought,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world we have embraced.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Forgive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Thomas Pollock (1836-96)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forgive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mighty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Rain down Your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break our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grace You impart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 us strength to fight this war.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2026-09-03T03:24:55-04:00</dcterms:created>
  <dcterms:modified xsi:type="dcterms:W3CDTF">2026-09-03T03:24:55-04:00</dcterms:modified>
  <dc:title>Lord, Forgive Us</dc:title>
  <dc:description>From http://www.thousandtongues.org/songs/updatedhymns/lord-forgive-us</dc:description>
  <dc:subject>Lyrics Presentation</dc:subject>
  <cp:keywords/>
  <cp:category/>
</cp:coreProperties>
</file>