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 the Wondrous Story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Francis Rowley (1854-1952). 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the wondrous story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the Christ who died for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He left His home in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cross on Calvary.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was lost; but Jesus found me-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Found the sheep that went astray;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Threw His arms of love around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Drew me back into His way.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 the Wondrous Story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Francis Rowley (1854-1952). 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was bruised; but Jesus healed me-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Faint was I from many a fall;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Sight was gone, and fears possessed me: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He freed me from them all.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Dark despair still comes upon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Sorrow's paths I often tread: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my Lord is still beside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His hand I'm safely led.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 the Wondrous Story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Francis Rowley (1854-1952). 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keep me 'till the river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Throws its waves upon my feet: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He'll bear me safely over,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the loved ones I shall meet.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Yes, I'll sing the wondrous story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the Christ Who died for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Sing it with the saints in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Gathered by the crystal sea.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2026-09-04T07:30:42-04:00</dcterms:created>
  <dcterms:modified xsi:type="dcterms:W3CDTF">2026-09-04T07:30:42-04:00</dcterms:modified>
  <dc:title>I Will Sing the Wondrous Story</dc:title>
  <dc:description>From http://www.thousandtongues.org/songs/updatedhymns/i_will_sing_the_wondrous_story</dc:description>
  <dc:subject>Lyrics Presentation</dc:subject>
  <cp:keywords/>
  <cp:category/>
</cp:coreProperties>
</file>