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Wash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ever here my rest will be,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Close to Your wounded side;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all my hope and all my plea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me the Savior died.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Wash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wash me, and make me Your 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Redeemer, King, You are.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wash me, not my feet alone: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hands, my head, my heart.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Wash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dying Savior and my God,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Fountain for guilt and sin,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Sprinkle me ever with Your blood,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cleanse and keep me clean.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Wash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wash me, and make me Your 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Redeemer, King, You are.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wash me, not my feet alone: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hands, my head, my heart.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Wash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atonement of Your blood apply,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'Till faith turns into sight;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'Till hope, in glory, is fulfilled,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all my soul be love.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Wash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wash me, and make me Your 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Redeemer, King, You are.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wash me, not my feet alone: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hands, my head, my heart.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2026-09-01T00:26:06-04:00</dcterms:created>
  <dcterms:modified xsi:type="dcterms:W3CDTF">2026-09-01T00:26:06-04:00</dcterms:modified>
  <dc:title>Wash Me</dc:title>
  <dc:description>From http://www.thousandtongues.org/songs/updatedhymns/wash_me</dc:description>
  <dc:subject>Lyrics Presentation</dc:subject>
  <cp:keywords/>
  <cp:category/>
</cp:coreProperties>
</file>