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 Still,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Katharina A. von Schlegel, (1697-1768). Music by Nathan Copeland.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the Lord is on thy side.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Bear patiently the cross of grief or pain.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Leave to thy God to order and provide;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every change, He faithful will remain.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thy best, thy heavenly Friend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thorny ways leads to a joyful end.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 Still,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Katharina A. von Schlegel, (1697-1768). Music by Nathan Copeland.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thy God doth undertake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guide the future, as He has the past.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hope, thy confidence let nothing shake;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now mysterious shall be bright at last.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the waves and winds still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voice Who ruled them while He dwelt below.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 Still,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Katharina A. von Schlegel, (1697-1768). Music by Nathan Copeland.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when dearest friends depart,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is darkened in the vale of tears,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shalt thou better know His love, His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comes to soothe thy sorrow and thy fears.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thy Jesus can repay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His own fullness all He takes away.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 Still,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Katharina A. von Schlegel, (1697-1768). Music by Nathan Copeland.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the hour is hastening 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we shall be forever with the Lord.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disappointment, grief and fear are gone,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Sorrow forgot, love’s purest joys restored.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soul: when change and tears are past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safe and blessèd we shall meet at last.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still, my soul.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2026-08-09T04:57:49-04:00</dcterms:created>
  <dcterms:modified xsi:type="dcterms:W3CDTF">2026-08-09T04:57:49-04:00</dcterms:modified>
  <dc:title>Be Still, My Soul</dc:title>
  <dc:description>From http://www.thousandtongues.org/songs/updatedhymns/be_still_my_soul</dc:description>
  <dc:subject>Lyrics Presentation</dc:subject>
  <cp:keywords/>
  <cp:category/>
</cp:coreProperties>
</file>