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Rescued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2017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I was dirty,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came and made me clean;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tender mercy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rescued and redeemed.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Though I was wounded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came and healed my pain.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Jesus, You have covered up my shame.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Rescued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2017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I was guilty,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came and pardoned me-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paid my penalty;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love is guarding 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was a debtor,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satisfied my claims.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Jesus, I will treasure up Your name.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Rescued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2017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Praise my Redeemer, my great Defender,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Jesus You have come for 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are my Savior, my true Deliverer,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Jesus You have rescued me.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Rescued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2017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was an outcast,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came and welcomed me;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Never embarrassed,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have accepted 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was an enemy,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came and called me friend.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Jesus You have loved me to the end.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Rescued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2017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Praise my Redeemer, my great Defender,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Jesus You have come for 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are my Savior, my true Deliverer,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Jesus You have rescued me.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2026-07-17T18:43:49-04:00</dcterms:created>
  <dcterms:modified xsi:type="dcterms:W3CDTF">2026-07-17T18:43:49-04:00</dcterms:modified>
  <dc:title>Rescued Me</dc:title>
  <dc:description>From http://www.thousandtongues.org/songs/modernhymns/rescued-me</dc:description>
  <dc:subject>Lyrics Presentation</dc:subject>
  <cp:keywords/>
  <cp:category/>
</cp:coreProperties>
</file>