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Horatio Spafford (1828-88).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peace like a river attends to my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sorrows like sea billows roll;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Whatever my lot, You have taught me to say,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"It is well, it is well with my soul."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Horatio Spafford (1828-88).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 (echo) with my soul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 (echo) with my soul (echo).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taught me, whatever my lot;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so well with my soul.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Horatio Spafford (1828-88).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Satan should buffet, though' trials should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this blest assurance control,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Christ has regarded my helpless estate,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has shed His own blood for my soul.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Horatio Spafford (1828-88).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 (echo) with my soul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 (echo) with my soul (echo).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taught me, whatever my lot;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so well with my soul.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Horatio Spafford (1828-88).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 - O, the bliss of this glorious thought,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 - not in part but the whole,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nailed to the cross and I bear it no more,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Lord, praise the Lord, O my soul!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Horatio Spafford (1828-88).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 (echo) with my soul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 (echo) with my soul (echo).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taught me, whatever my lot;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so well with my soul.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Horatio Spafford (1828-88).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Lord, haste the day when the faith will be sight,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clouds be rolled back as a scroll,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trumpet will sound and the Lord will descend,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so - it is well with my soul.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Well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Horatio Spafford (1828-88).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 (echo) with my soul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well (echo) with my soul (echo).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have taught me, whatever my lot;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so well with my soul.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2026-09-02T01:42:12-04:00</dcterms:created>
  <dcterms:modified xsi:type="dcterms:W3CDTF">2026-09-02T01:42:12-04:00</dcterms:modified>
  <dc:title>It is Well</dc:title>
  <dc:description>From http://www.thousandtongues.org/songs/updatedhymns/it_is_well</dc:description>
  <dc:subject>Lyrics Presentation</dc:subject>
  <cp:keywords/>
  <cp:category/>
</cp:coreProperties>
</file>