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Lord, at times my heart is cold, no blessing can I see;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warmth of Your protecting love, no comfort shines on me.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long will You conceal Your face, so far away I stand;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deep'ning sadness, and with trials and scorn at ev'ry hand?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will sing, whate'er I feel, for all You are to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bounteous dealings, O so kind! will shame my gloom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shame my gloom away.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Lord my God, consider me, I fear the final sleep,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long to taste Your pow'r and love, and living feelings keep.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will sing, whate'er I feel, for all You are to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bounteous dealings, O so kind! will shame my gloom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shame my gloom away.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help me dwell upon my life, and praise You for the past;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Reflect on all Your love to me, that I may feel at last.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So I Will Sing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from the Evangelical Psalter. Music by David L. Ward. Based on Psalm 13.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2002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will sing, whate'er I feel, for all You are to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bounteous dealings, O so kind! will shame my gloom away,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shame my gloom away.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2026-07-17T20:05:53-04:00</dcterms:created>
  <dcterms:modified xsi:type="dcterms:W3CDTF">2026-07-17T20:05:53-04:00</dcterms:modified>
  <dc:title>So I Will Sing</dc:title>
  <dc:description>From http://www.thousandtongues.org/songs/updatedhymns/so_i_will_sing</dc:description>
  <dc:subject>Lyrics Presentation</dc:subject>
  <cp:keywords/>
  <cp:category/>
</cp:coreProperties>
</file>