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 <Relationship Id="rId6" Type="http://schemas.openxmlformats.org/officeDocument/2006/relationships/slide" Target="slides/slide4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4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Is Higher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1: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sun beats down on my misdeeds,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darkness there is one who sees,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great accuser charges me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 have no excuse.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secret thoughts are overheard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measured by your holy word,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ruined conscience you observe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I have no excuse.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Father, I have sinned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 will not condemn.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Is Higher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 all the law required.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the mountain of my ugliness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Levelled by your grace.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life is mine forever,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covered by your loveliness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run to your embrace,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Is Higher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Verse 2: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My every day confirms my guilt-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What I have done, what I have willed,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at the cross your blood was spilled,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So I need never hide.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now I mourn unrighteousness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For every sin brought pain and death,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In love you gave your final breath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call me to your side.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Father, I have sinned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you will not condemn.</a:t>
            </a:r>
            <a:b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The Cross Is Higher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2015 ThousandTongues.org, admin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Chorus: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Than all the law required.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See the mountain of my ugliness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Levelled by your grace.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Your life is mine forever,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I am covered by your loveliness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run to your embrace,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 cross is higher.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2026-07-17T18:43:49-04:00</dcterms:created>
  <dcterms:modified xsi:type="dcterms:W3CDTF">2026-07-17T18:43:49-04:00</dcterms:modified>
  <dc:title>The Cross Is Higher</dc:title>
  <dc:description>From http://www.thousandtongues.org/songs/modernhymns/the-cross-is-higher</dc:description>
  <dc:subject>Lyrics Presentation</dc:subject>
  <cp:keywords/>
  <cp:category/>
</cp:coreProperties>
</file>