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Altogether Lovely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2004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HYFRYDOL (Come, Thou Long Expected Jesus)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altogether lovely,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Christ, the Risen Lord.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delight to see His glory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unfolded in His Word.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one person are conjoining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Attributes diverse and grand.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eternal God and Maker,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flesh and form of man.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Altogether Lovely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2004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HYFRYDOL (Come, Thou Long Expected Jesus)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High, we see the Lion of Judah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Coming in His might to reign.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Low, we see Him condescending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the Lamb who would be slain.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Perfect justice, endless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unrivaled majesty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Meet transcendent grace and meekness,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Perfect in humility.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Altogether Lovely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2004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HYFRYDOL (Come, Thou Long Expected Jesus)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and equal with the Father,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Absolute in sov’reignty,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resigns in full submission;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Deepest rev’rence bends His knee.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He, whose is supreme dominion,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Does obey His Father’s will.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He, the self-sufficient fountain,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Trusts in God His needs to fill.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Altogether Lovely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2004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HYFRYDOL (Come, Thou Long Expected Jesus)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worthy of all honor.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worthy of all praise.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with patience in His suff’rings,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complaint do His lips raise.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He, our Judge, the Lion of Judah,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our Savior and God’s Lamb.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altogether lovely,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Christ, the great I AM!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2026-08-06T08:08:19-04:00</dcterms:created>
  <dcterms:modified xsi:type="dcterms:W3CDTF">2026-08-06T08:08:19-04:00</dcterms:modified>
  <dc:title>He is Altogether Lovely</dc:title>
  <dc:description>From http://www.thousandtongues.org/songs/hymntexts/he-is-altogether-lovely</dc:description>
  <dc:subject>Lyrics Presentation</dc:subject>
  <cp:keywords/>
  <cp:category/>
</cp:coreProperties>
</file>