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Lover of My Soul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Charles Wesley (1707-88), Adapted by Craig Johnson. Music by Craig Johnson.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CraigMac Music,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lover of my soul,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me to Thy bosom fly,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the nearer waters roll,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the tempest still is high: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Hide me, O Savior, hide,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Till the storm of life is past;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Safe into the haven guide;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O, receive my soul at last!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O, receive my soul at last!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Lover of My Soul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Charles Wesley (1707-88), Adapted by Craig Johnson. Music by Craig Johnson.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CraigMac Music,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Other refuge have I none;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Hangs my helpless soul on Thee;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Leave, ah! leave me not alone,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Still support and comfort me: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trust on Thee is stayed;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my help from Thee I bring;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Cover my defenseless head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the shadow of Thy wing,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the shadow of Thy wing.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Lover of My Soul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Charles Wesley (1707-88), Adapted by Craig Johnson. Music by Craig Johnson.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CraigMac Music,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Thou, O Christ, art all I want;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More than all in Thee I find;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Raise the fallen, cheer the faint,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Heal the sick, and lead the blind.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Holy is Thy name, I am all unrighteousness,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False, and full of sin I am,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 art full of truth and grace,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 art full of truth and grace.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Lover of My Soul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Charles Wesley (1707-88), Adapted by Craig Johnson. Music by Craig Johnson.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CraigMac Music,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Plenteous grace with Thee is found,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Grace to cover all my sin;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 healing streams abound,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Make and keep me pure within.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Fountain of life Thou art,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Freely let me take of Thee;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Spring up within my heart,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Rise to all eternity,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Rise to all eternity.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2026-07-17T18:34:27-04:00</dcterms:created>
  <dcterms:modified xsi:type="dcterms:W3CDTF">2026-07-17T18:34:27-04:00</dcterms:modified>
  <dc:title>Jesus, Lover of My Soul</dc:title>
  <dc:description>From http://www.thousandtongues.org/songs/updatedhymns/jesus-lover-of-my-soul</dc:description>
  <dc:subject>Lyrics Presentation</dc:subject>
  <cp:keywords/>
  <cp:category/>
</cp:coreProperties>
</file>