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Beyond Measure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R.W. Glenn &amp; David L. Ward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2008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Even though I have betrayed You,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Living for the things I crave,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have given up Your Son to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Resurrect me from the grave.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One with Jesus who is risen!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One with Jesus who is Lord!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defiance of my treason,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Grace and love He has outpoured.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Beyond Measure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R.W. Glenn &amp; David L. Ward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2008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Why, O Lord, would you forgive 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Giving Christ what I deserve,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to manifest Your mercy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to demonstrate Your love?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be righteous and a sinner,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be vile and yet Your son-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have blessed me beyond measure-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affections You have won.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Beyond Measure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R.W. Glenn &amp; David L. Ward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2008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3: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I’ll sing of my Redeemer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has bought me by His grace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I’ll praise Him now, and ever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I see Him face to face.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is worthy of my praises,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is worthy of my love,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has showered me with kindness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Rained upon me from above.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Beyond Measure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R.W. Glenn &amp; David L. Ward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2008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Ending: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have blessed me beyond measure-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affections You have won.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are now my greatest treasure-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Help me live to please Your Son.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2026-08-05T06:34:59-04:00</dcterms:created>
  <dcterms:modified xsi:type="dcterms:W3CDTF">2026-08-05T06:34:59-04:00</dcterms:modified>
  <dc:title>Beyond Measure</dc:title>
  <dc:description>From http://www.thousandtongues.org/songs/modernhymns/beyond-measure</dc:description>
  <dc:subject>Lyrics Presentation</dc:subject>
  <cp:keywords/>
  <cp:category/>
</cp:coreProperties>
</file>