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You that Pass By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MAGISTER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you that pass by, to Jesus draw nigh: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you is it nothing that Jesus should die?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ransom and peace, our surety He is: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see if there ever was sorrow like His.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You that Pass By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MAGISTER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what we have done His blood must atone: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Father has punished for us His dear Son.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Lord, in the day of His anger did lay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sins on the Lamb, and he bore them away.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You that Pass By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MAGISTER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died to atone for sins not His 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debt He has paid and our work He has done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we may receive the peace He did leave,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made intercession, 'My Father, forgive!'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You that Pass By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MAGISTER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sinners like me He prayed on the tree;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His intercession the sinner goes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sinner am I, who on Jesus rely,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come for the pardon God cannot deny.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All You that Pass By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MAGISTER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death is my plea, my Advocate see!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hear the blood speak that has answered for 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purchased the grace which now I embrace;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Father, You know He has died in my place!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2026-08-04T01:14:23-04:00</dcterms:created>
  <dcterms:modified xsi:type="dcterms:W3CDTF">2026-08-04T01:14:23-04:00</dcterms:modified>
  <dc:title>All You that Pass By</dc:title>
  <dc:description>From http://www.thousandtongues.org/songs/modernhymns/all-you-that-pass-by</dc:description>
  <dc:subject>Lyrics Presentation</dc:subject>
  <cp:keywords/>
  <cp:category/>
</cp:coreProperties>
</file>