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the Deep, Deep Love of Jesus!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Francis (1834-1925).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the deep, deep love of Jesus!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Vast, unmeasured, boundless, free!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Rolling as a mighty ocean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its fullness over me!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Underneath me, all around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Is the current of Your love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Leading onward, leading homeward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Your glorious rest above!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the Deep, Deep Love of Jesus!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Francis (1834-1925).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the deep, deep love of Jesus!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Spread His praise from shore to shore,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His love is never-ending,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it changes nevermore;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He watches o'er His loved ones,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Died to call them all His own;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for them He's interceding,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Watching o'er them from the throne.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the Deep, Deep Love of Jesus!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Francis (1834-1925).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the deep, deep love of Jesus!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Love of ev'ry love the best: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'Tis an ocean vast of blessing,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'Tis a haven sweet of rest.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the deep, deep love of Jesus!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'Tis a heav'n of heav'ns to 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it lifts me up to glory,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You evermore to be.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2026-08-04T01:14:55-04:00</dcterms:created>
  <dcterms:modified xsi:type="dcterms:W3CDTF">2026-08-04T01:14:55-04:00</dcterms:modified>
  <dc:title>O the Deep, Deep Love of Jesus!</dc:title>
  <dc:description>From http://www.thousandtongues.org/songs/updatedhymns/o_the_deep_deep_love_of_jesus</dc:description>
  <dc:subject>Lyrics Presentation</dc:subject>
  <cp:keywords/>
  <cp:category/>
</cp:coreProperties>
</file>