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our soul’s delightful choice,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You, believing we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still our joy is mixed with grief,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faith contends with unbelief.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promises our hearts revive,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keep our fainting hopes alive;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guilt, and fears, and sorrows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hide the promise from our eyes.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our dying spark a flame,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 the glories of Your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 our anxious doubts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darkness banished by the day.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let not flesh and Satan win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Amid the struggle of our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see our faith in ruins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hold it by Your gracious call.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our dying spark a flame,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 the glories of Your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 our anxious doubts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darkness banished by the day.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2026-08-04T01:14:23-04:00</dcterms:created>
  <dcterms:modified xsi:type="dcterms:W3CDTF">2026-08-04T01:14:23-04:00</dcterms:modified>
  <dc:title>Jesus, Our Soul's Delightful Choice</dc:title>
  <dc:description>From http://www.thousandtongues.org/songs/updatedhymns/jesus_our_souls_delightful_choice</dc:description>
  <dc:subject>Lyrics Presentation</dc:subject>
  <cp:keywords/>
  <cp:category/>
</cp:coreProperties>
</file>