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I hold most dear,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passing pleasures, vain pursuits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nothing will appear.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then become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all-consuming prize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longed to love with all my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every idol dies.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stand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judgment seat;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my sins, and all my foes,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awful vision meet.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rise on my behalf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plead my hopeless case;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Judge will see His life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Securing my release.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an Hour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Andrew Reed (1787-1862)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an hour when I must look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one eternity;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nameless woe, or blissful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endless portion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will catch my eager gaze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eyes of blazing fire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one tender, loving glance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will be secure.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2026-08-02T22:35:05-04:00</dcterms:created>
  <dcterms:modified xsi:type="dcterms:W3CDTF">2026-08-02T22:35:05-04:00</dcterms:modified>
  <dc:title>There Is an Hour</dc:title>
  <dc:description>From http://www.thousandtongues.org/songs/updatedhymns/there-is-an-hour</dc:description>
  <dc:subject>Lyrics Presentation</dc:subject>
  <cp:keywords/>
  <cp:category/>
</cp:coreProperties>
</file>