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riches of my Savior's love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Melt the weight of my despair,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Lift my burdens and my cares.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loved me, even in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hated all He was,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He bought me with His blood.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stand amazed;  What can I say, but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Thank you Jesus! The wondrous riches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endless mercies of Your saving love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mine forever, a priceless treasure-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will always be enough.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Redeeming love that never fails-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restores and draws me near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dispels my every fear.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Condemnation is no more-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Freedom from the law's demands,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Flowing freely from His hands.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stand amazed;  What can I say, but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Thank you Jesus! The wondrous riches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endless mercies of Your saving love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mine forever, a priceless treasure-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will always be enough.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height and depth, the boundless breadth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Your great love for me!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life and death my hope and rest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Is Your great love for me.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Thank you Jesus! The wondrous riches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endless mercies of Your saving love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mine forever, a priceless treasure-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will always be enough.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Riches of My Savior's Love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Nathan Stiff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Ending: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will always be enough.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will always be enough.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2026-07-17T18:43:49-04:00</dcterms:created>
  <dcterms:modified xsi:type="dcterms:W3CDTF">2026-07-17T18:43:49-04:00</dcterms:modified>
  <dc:title>The Riches of My Savior's Love</dc:title>
  <dc:description>From http://www.thousandtongues.org/songs/modernhymns/the-riches-of-my-saviors-love</dc:description>
  <dc:subject>Lyrics Presentation</dc:subject>
  <cp:keywords/>
  <cp:category/>
</cp:coreProperties>
</file>