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No Sin That I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sin that I have done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has such height and breadth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 can't be washed in Jesus'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covered by His death.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spot that still remains,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cause to hide my face,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has stooped to wash me clean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covered me with grace.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No Sin That I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wrath that I will know,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wormwood and no gall;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though such wounds and grief I earned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bore them all.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work that I must add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stand before His throne.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only plead His life and death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Sufficient on their own.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There Is No Sin That I Have Done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love that I desire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Jesus' warm embrace.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now I know His love by faith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long to see His face.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is no song that I will sing,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melody but this,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my Beloved, He is mine,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He has made me His.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2026-07-20T23:58:35-04:00</dcterms:created>
  <dcterms:modified xsi:type="dcterms:W3CDTF">2026-07-20T23:58:35-04:00</dcterms:modified>
  <dc:title>There Is No Sin That I Have Done</dc:title>
  <dc:description>From http://www.thousandtongues.org/songs/modernhymns/there-is-no-sin-that-i-have-done</dc:description>
  <dc:subject>Lyrics Presentation</dc:subject>
  <cp:keywords/>
  <cp:category/>
</cp:coreProperties>
</file>