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 <Relationship Id="rId11" Type="http://schemas.openxmlformats.org/officeDocument/2006/relationships/slide" Target="slides/slide9.xml"/>
 <Relationship Id="rId12" Type="http://schemas.openxmlformats.org/officeDocument/2006/relationships/slide" Target="slides/slide10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10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9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Love Is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ST COLUMBA (The King of Love), an­cient Ir­ish mel­o­dy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 is this? What love is this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from eternity,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I had done right or wrong,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Had made its choice of me?</a:t>
            </a:r>
            <a:b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Love Is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ST COLUMBA (The King of Love), an­cient Ir­ish mel­o­dy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 is this? The love of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Displayed at Calvary.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O, cause my heart to love you, Lord,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you have first loved me.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Love Is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ST COLUMBA (The King of Love), an­cient Ir­ish mel­o­dy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 is this that chooses me"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corpse, long dead in sin"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revived by sovereign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live and reign with him?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Love Is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ST COLUMBA (The King of Love), an­cient Ir­ish mel­o­dy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 is this that moved my Lord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die on my behalf,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take on flesh, to taste of death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me, a child of wrath?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Love Is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ST COLUMBA (The King of Love), an­cient Ir­ish mel­o­dy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 is this that has supplied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that the Law demands,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shows the riches of his grace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one with empty hands?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Love Is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ST COLUMBA (The King of Love), an­cient Ir­ish mel­o­dy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 is this that ends my boast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turns my gains to loss?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Were it not for his gift of faith,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too would hate the cross.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Love Is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ST COLUMBA (The King of Love), an­cient Ir­ish mel­o­dy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 is this that frees my will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bondage to my sin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that his very choice of 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Decrees my choice of him?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Love Is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ST COLUMBA (The King of Love), an­cient Ir­ish mel­o­dy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 is this that gives me sight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find the narrow gate,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While countless more in blindness pass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Unto a dreadful fate?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Love Is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ST COLUMBA (The King of Love), an­cient Ir­ish mel­o­dy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 is this that takes the whore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pierced his hands and side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washing her with water pure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Makes her his spotless bride?</a:t>
            </a:r>
            <a:b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What Love Is This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Text by Eric Schumacher, (c) 2006 ThousandTongues.org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Tune: ST COLUMBA (The King of Love), an­cient Ir­ish mel­o­dy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love is this that sets a feast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costly bread and wine,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bids the poorest of the earth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at his table dine?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2026-08-05T06:53:39-04:00</dcterms:created>
  <dcterms:modified xsi:type="dcterms:W3CDTF">2026-08-05T06:53:39-04:00</dcterms:modified>
  <dc:title>What Love Is This</dc:title>
  <dc:description>From http://www.thousandtongues.org/songs/hymntexts/what-love-is-this</dc:description>
  <dc:subject>Lyrics Presentation</dc:subject>
  <cp:keywords/>
  <cp:category/>
</cp:coreProperties>
</file>