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unbelief, my Savior is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prayer let me wrestle, and He will perform;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Christ in the vessel, I smile at the storm.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dark be my way, since He is my Guide,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mine to obey, 'tis His to provide;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cisterns be broken, and creatures all fail,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He has spoken shall surely prevail.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unbelief! My Savior is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in time past forbids me to think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He'll leave me at last in trouble to sink;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He has helped me lies clearly in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Designed to assure me He'll pilot me through.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unbelief! My Savior is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all that I meet shall work for my good,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bitter is sweet, the medicine food;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painful at present, 'twill cease before 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then, O how pleasant, the conqueror’s song!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unbelief! My Savior is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2026-09-17T10:43:49-04:00</dcterms:created>
  <dcterms:modified xsi:type="dcterms:W3CDTF">2026-09-17T10:43:49-04:00</dcterms:modified>
  <dc:title>Begone, Unbelief!</dc:title>
  <dc:description>From http://www.thousandtongues.org/songs/updatedhymns/begone-unbelief</dc:description>
  <dc:subject>Lyrics Presentation</dc:subject>
  <cp:keywords/>
  <cp:category/>
</cp:coreProperties>
</file>