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Jesus, I surrender;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Him I freely give;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ever love and trust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presence daily live.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all, I surrender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Thee, my blessed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Jesus, I surrender;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me, Savior, wholly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feel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Truly know that Thou art mine.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all, I surrender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Thee, my blessed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Jesus, I surrender;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 give myself to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me with Thy love and power;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Thy blessing fall on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Surrender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all, I surrender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to Thee, my blessed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surrender all.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2026-09-19T07:51:26-04:00</dcterms:created>
  <dcterms:modified xsi:type="dcterms:W3CDTF">2026-09-19T07:51:26-04:00</dcterms:modified>
  <dc:title>I Surrender All</dc:title>
  <dc:description>From http://www.thousandtongues.org/songs/hymnarrangements/i-surrender-all</dc:description>
  <dc:subject>Lyrics Presentation</dc:subject>
  <cp:keywords/>
  <cp:category/>
</cp:coreProperties>
</file>