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His Church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Jordan Kauflin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our churches faint and our leaders flee,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boasts of men turn to tragedy;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sin we've fought becomes our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our trust is gone He still remains,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our trust is gone He still remains.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His Church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Jordan Kauflin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we taste is loss, all we know is hurt;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His promise stands- He will build His church.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not forget our fear and pain,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our faith is weak His love remains,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our faith is weak His love remains.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His Church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Jordan Kauflin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lift our eyes to see the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reigning on His throne.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secure, He shall not flee-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church remains His own.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His Church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Jordan Kauflin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 came in love for His enemies,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who were at odds now are family.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His precious blood He overcame,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the gates of hell His pow’r remains,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the gates of hell His pow’r remains.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His Church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Jordan Kauflin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lift our eyes to see the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reigning on His throne.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secure, He shall not flee-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church remains His own.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His Church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Jordan Kauflin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feast has come and His bride appears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wash her stains and will dry her tears.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sing as one, "the Lamb was slain!"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eternity His church remains,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eternity His church remains.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His Church Remains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Jordan Kauflin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Refrain: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lift our eyes to see the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reigning on His throne.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stand secure, He shall not flee-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church remains His own.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2026-09-18T11:01:15-04:00</dcterms:created>
  <dcterms:modified xsi:type="dcterms:W3CDTF">2026-09-18T11:01:15-04:00</dcterms:modified>
  <dc:title>His Church Remains</dc:title>
  <dc:description>From http://www.thousandtongues.org/songs/modernhymns/his-church-remains</dc:description>
  <dc:subject>Lyrics Presentation</dc:subject>
  <cp:keywords/>
  <cp:category/>
</cp:coreProperties>
</file>