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(echo), not earthly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Fading joy (echo) and failing treasure;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love that knows no measure: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(echo), not earth's aspirings,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long- (echo) ings, vain desirings;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precious soul's requirings: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 God's peace and blessing-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all (echo) if this possessing;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your need and sin confessing: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Him first.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Him first (echo); then, when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Pardoned, made (echo) an heir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your life to Him be given: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first: (echo) His promise trying-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sure (echo), all need supplying.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Heavenly things- on Him relying-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2026-09-18T13:51:01-04:00</dcterms:created>
  <dcterms:modified xsi:type="dcterms:W3CDTF">2026-09-18T13:51:01-04:00</dcterms:modified>
  <dc:title>Seek Him First</dc:title>
  <dc:description>From http://www.thousandtongues.org/songs/updatedhymns/seek_him_first</dc:description>
  <dc:subject>Lyrics Presentation</dc:subject>
  <cp:keywords/>
  <cp:category/>
</cp:coreProperties>
</file>